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260" r:id="rId3"/>
    <p:sldId id="261" r:id="rId4"/>
    <p:sldId id="262" r:id="rId5"/>
    <p:sldId id="256" r:id="rId6"/>
    <p:sldId id="257" r:id="rId7"/>
    <p:sldId id="258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8AB28-A580-4FE7-B0B3-9F35486B3D3C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07746-2317-4356-9BE3-4F88A0C2D2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767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4. A)imagen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nubes, B) 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sin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nubes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07746-2317-4356-9BE3-4F88A0C2D2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544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3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83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289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430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86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37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421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850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130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26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803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5E628-6C6E-4FA4-A621-315E01666061}" type="datetimeFigureOut">
              <a:rPr lang="en-US" smtClean="0"/>
              <a:t>12/22/2020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EFB9E-A2E8-4A3C-B98B-55FECA0978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267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877453" y="221671"/>
            <a:ext cx="10224655" cy="646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690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127" y="191193"/>
            <a:ext cx="7688003" cy="64959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5417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1026160"/>
            <a:ext cx="12192000" cy="4662210"/>
            <a:chOff x="0" y="1026160"/>
            <a:chExt cx="12192000" cy="466221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4784" b="5546"/>
            <a:stretch/>
          </p:blipFill>
          <p:spPr>
            <a:xfrm>
              <a:off x="184624" y="1229360"/>
              <a:ext cx="5726753" cy="411480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0" y="1026160"/>
              <a:ext cx="12192000" cy="4662210"/>
            </a:xfrm>
            <a:prstGeom prst="rect">
              <a:avLst/>
            </a:prstGeom>
            <a:noFill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" name="Straight Connector 5"/>
            <p:cNvCxnSpPr>
              <a:stCxn id="3" idx="0"/>
              <a:endCxn id="3" idx="2"/>
            </p:cNvCxnSpPr>
            <p:nvPr/>
          </p:nvCxnSpPr>
          <p:spPr>
            <a:xfrm>
              <a:off x="6096000" y="1026160"/>
              <a:ext cx="0" cy="466221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l="4952" b="4517"/>
            <a:stretch/>
          </p:blipFill>
          <p:spPr>
            <a:xfrm>
              <a:off x="6280624" y="1229360"/>
              <a:ext cx="5646975" cy="411480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2853876" y="5319038"/>
              <a:ext cx="3882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A)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999283" y="5319038"/>
              <a:ext cx="380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)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13214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265382" y="497465"/>
            <a:ext cx="9153236" cy="518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70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67640" y="57447"/>
            <a:ext cx="11628120" cy="6431280"/>
            <a:chOff x="167640" y="57447"/>
            <a:chExt cx="11628120" cy="6431280"/>
          </a:xfrm>
        </p:grpSpPr>
        <p:grpSp>
          <p:nvGrpSpPr>
            <p:cNvPr id="12" name="Group 11"/>
            <p:cNvGrpSpPr/>
            <p:nvPr/>
          </p:nvGrpSpPr>
          <p:grpSpPr>
            <a:xfrm>
              <a:off x="6099305" y="276423"/>
              <a:ext cx="5379720" cy="5501642"/>
              <a:chOff x="6448368" y="618169"/>
              <a:chExt cx="5379720" cy="5501642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2"/>
              <a:srcRect l="8098" t="6643" r="14522"/>
              <a:stretch/>
            </p:blipFill>
            <p:spPr>
              <a:xfrm>
                <a:off x="6448368" y="618170"/>
                <a:ext cx="5379720" cy="5501641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6448368" y="618169"/>
                <a:ext cx="5379720" cy="5501641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02851" y="276423"/>
              <a:ext cx="5379720" cy="5501641"/>
              <a:chOff x="319725" y="618169"/>
              <a:chExt cx="5379720" cy="5501641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3"/>
              <a:srcRect l="7798" t="8766" r="4422" b="7994"/>
              <a:stretch/>
            </p:blipFill>
            <p:spPr>
              <a:xfrm>
                <a:off x="319725" y="618169"/>
                <a:ext cx="5379720" cy="5501641"/>
              </a:xfrm>
              <a:prstGeom prst="rect">
                <a:avLst/>
              </a:prstGeom>
            </p:spPr>
          </p:pic>
          <p:sp>
            <p:nvSpPr>
              <p:cNvPr id="8" name="Rectangle 7"/>
              <p:cNvSpPr/>
              <p:nvPr/>
            </p:nvSpPr>
            <p:spPr>
              <a:xfrm>
                <a:off x="319725" y="618169"/>
                <a:ext cx="5379720" cy="5501641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167640" y="57447"/>
              <a:ext cx="11628120" cy="64312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477316" y="5825489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A)</a:t>
              </a:r>
              <a:endParaRPr lang="es-CO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625448" y="582548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s-CO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2817981" y="6534447"/>
            <a:ext cx="71930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Fig. 5. A)imagen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correccion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B) 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correccion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90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67640" y="57447"/>
            <a:ext cx="11628120" cy="6431280"/>
            <a:chOff x="167640" y="57447"/>
            <a:chExt cx="11628120" cy="6431280"/>
          </a:xfrm>
        </p:grpSpPr>
        <p:grpSp>
          <p:nvGrpSpPr>
            <p:cNvPr id="10" name="Group 9"/>
            <p:cNvGrpSpPr/>
            <p:nvPr/>
          </p:nvGrpSpPr>
          <p:grpSpPr>
            <a:xfrm>
              <a:off x="472440" y="323849"/>
              <a:ext cx="5379720" cy="5501642"/>
              <a:chOff x="441960" y="822958"/>
              <a:chExt cx="5379720" cy="5501642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3"/>
              <a:srcRect l="8098" t="6643" r="14522"/>
              <a:stretch/>
            </p:blipFill>
            <p:spPr>
              <a:xfrm>
                <a:off x="441960" y="822959"/>
                <a:ext cx="5379720" cy="5501641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441960" y="822958"/>
                <a:ext cx="5379720" cy="5501641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6134100" y="323848"/>
              <a:ext cx="5379720" cy="5501641"/>
              <a:chOff x="6156960" y="822958"/>
              <a:chExt cx="5379720" cy="5501641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/>
              <a:srcRect l="10574" t="6074" r="14717" b="321"/>
              <a:stretch/>
            </p:blipFill>
            <p:spPr>
              <a:xfrm>
                <a:off x="6156960" y="822958"/>
                <a:ext cx="5379720" cy="5501641"/>
              </a:xfrm>
              <a:prstGeom prst="rect">
                <a:avLst/>
              </a:prstGeom>
            </p:spPr>
          </p:pic>
          <p:sp>
            <p:nvSpPr>
              <p:cNvPr id="8" name="Rectangle 7"/>
              <p:cNvSpPr/>
              <p:nvPr/>
            </p:nvSpPr>
            <p:spPr>
              <a:xfrm>
                <a:off x="6156960" y="822958"/>
                <a:ext cx="5379720" cy="5501641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167640" y="57447"/>
              <a:ext cx="11628120" cy="64312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468079" y="5913476"/>
              <a:ext cx="428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A)</a:t>
              </a:r>
              <a:endParaRPr lang="es-CO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616211" y="591347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s-CO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2817981" y="6534447"/>
            <a:ext cx="6327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Fig. </a:t>
            </a:r>
            <a:r>
              <a:rPr lang="es-CO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A)imagen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nubes, B) imagen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sin </a:t>
            </a:r>
            <a:r>
              <a:rPr lang="es-CO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nubes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71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55600" y="0"/>
            <a:ext cx="11115838" cy="6799106"/>
            <a:chOff x="355600" y="0"/>
            <a:chExt cx="11115838" cy="6799106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86" t="5446" r="5215"/>
            <a:stretch/>
          </p:blipFill>
          <p:spPr>
            <a:xfrm>
              <a:off x="492032" y="4493512"/>
              <a:ext cx="10485121" cy="2305594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04" t="4661" r="5113" b="6807"/>
            <a:stretch/>
          </p:blipFill>
          <p:spPr>
            <a:xfrm>
              <a:off x="493999" y="2276683"/>
              <a:ext cx="10483154" cy="2158723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1427259" y="6182247"/>
              <a:ext cx="8624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400" dirty="0" smtClean="0">
                  <a:solidFill>
                    <a:srgbClr val="FF0000"/>
                  </a:solidFill>
                </a:rPr>
                <a:t>Aguacate</a:t>
              </a:r>
              <a:endParaRPr lang="en-US" sz="2400" dirty="0" err="1" smtClean="0">
                <a:solidFill>
                  <a:srgbClr val="FF0000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052181" y="5944165"/>
              <a:ext cx="129923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1400" dirty="0" smtClean="0">
                  <a:solidFill>
                    <a:srgbClr val="FF0000"/>
                  </a:solidFill>
                </a:rPr>
                <a:t>Arboles Maderables</a:t>
              </a:r>
              <a:endParaRPr lang="en-US" sz="2400" dirty="0" err="1">
                <a:solidFill>
                  <a:srgbClr val="FF0000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358534" y="3894194"/>
              <a:ext cx="3738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400" dirty="0" err="1">
                  <a:solidFill>
                    <a:srgbClr val="FF0000"/>
                  </a:solidFill>
                </a:rPr>
                <a:t>A</a:t>
              </a:r>
              <a:r>
                <a:rPr lang="es-CO" sz="1400" dirty="0" err="1" smtClean="0">
                  <a:solidFill>
                    <a:srgbClr val="FF0000"/>
                  </a:solidFill>
                </a:rPr>
                <a:t>ji</a:t>
              </a:r>
              <a:endParaRPr lang="en-US" sz="2400" dirty="0" smtClean="0">
                <a:solidFill>
                  <a:srgbClr val="FF0000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316894" y="3894193"/>
              <a:ext cx="5826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400" dirty="0">
                  <a:solidFill>
                    <a:srgbClr val="FF0000"/>
                  </a:solidFill>
                </a:rPr>
                <a:t>P</a:t>
              </a:r>
              <a:r>
                <a:rPr lang="es-CO" sz="1400" dirty="0" smtClean="0">
                  <a:solidFill>
                    <a:srgbClr val="FF0000"/>
                  </a:solidFill>
                </a:rPr>
                <a:t>asto</a:t>
              </a:r>
              <a:endParaRPr lang="es-CO" sz="1400" dirty="0" smtClean="0">
                <a:solidFill>
                  <a:srgbClr val="FF0000"/>
                </a:solidFill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492032" y="0"/>
              <a:ext cx="10485121" cy="2281487"/>
              <a:chOff x="542008" y="298559"/>
              <a:chExt cx="10485121" cy="2281487"/>
            </a:xfrm>
          </p:grpSpPr>
          <p:pic>
            <p:nvPicPr>
              <p:cNvPr id="22" name="Picture 21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85" r="5215" b="6435"/>
              <a:stretch/>
            </p:blipFill>
            <p:spPr>
              <a:xfrm>
                <a:off x="542008" y="298559"/>
                <a:ext cx="10485121" cy="2281487"/>
              </a:xfrm>
              <a:prstGeom prst="rect">
                <a:avLst/>
              </a:prstGeom>
            </p:spPr>
          </p:pic>
          <p:sp>
            <p:nvSpPr>
              <p:cNvPr id="28" name="TextBox 27"/>
              <p:cNvSpPr txBox="1"/>
              <p:nvPr/>
            </p:nvSpPr>
            <p:spPr>
              <a:xfrm>
                <a:off x="1480455" y="2113207"/>
                <a:ext cx="87568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1400" dirty="0">
                    <a:solidFill>
                      <a:srgbClr val="FF0000"/>
                    </a:solidFill>
                  </a:rPr>
                  <a:t>D</a:t>
                </a:r>
                <a:r>
                  <a:rPr lang="es-CO" sz="1400" dirty="0" smtClean="0">
                    <a:solidFill>
                      <a:srgbClr val="FF0000"/>
                    </a:solidFill>
                  </a:rPr>
                  <a:t>escanso</a:t>
                </a:r>
                <a:endParaRPr lang="en-US" sz="2400" dirty="0" err="1" smtClean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4497889" y="2113207"/>
                <a:ext cx="71365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1400" dirty="0" smtClean="0">
                    <a:solidFill>
                      <a:srgbClr val="FF0000"/>
                    </a:solidFill>
                  </a:rPr>
                  <a:t>Guineo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1290986" y="691566"/>
                <a:ext cx="12385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Temporary=0</a:t>
                </a:r>
                <a:endParaRPr lang="en-US" dirty="0"/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4173941" y="608842"/>
                <a:ext cx="12385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Temporary=0</a:t>
                </a:r>
                <a:endParaRPr lang="en-US" dirty="0"/>
              </a:p>
            </p:txBody>
          </p:sp>
        </p:grpSp>
        <p:sp>
          <p:nvSpPr>
            <p:cNvPr id="32" name="TextBox 31"/>
            <p:cNvSpPr txBox="1"/>
            <p:nvPr/>
          </p:nvSpPr>
          <p:spPr>
            <a:xfrm>
              <a:off x="1161660" y="2576529"/>
              <a:ext cx="12385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Temporary=1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080618" y="2464277"/>
              <a:ext cx="12385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Temporary=0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199546" y="4467833"/>
              <a:ext cx="12385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Temporary=0</a:t>
              </a:r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111099" y="4661059"/>
              <a:ext cx="12385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Temporary=0</a:t>
              </a:r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55600" y="0"/>
              <a:ext cx="11115838" cy="6799106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Connector 38"/>
            <p:cNvCxnSpPr/>
            <p:nvPr/>
          </p:nvCxnSpPr>
          <p:spPr>
            <a:xfrm>
              <a:off x="355600" y="2276683"/>
              <a:ext cx="1111583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355600" y="4474035"/>
              <a:ext cx="11115838" cy="1947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10977153" y="0"/>
              <a:ext cx="0" cy="679910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11065437" y="96507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1069445" y="3190693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1071047" y="5461643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</a:t>
              </a:r>
              <a:endParaRPr 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963130" y="2464276"/>
              <a:ext cx="24160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1400" dirty="0" err="1" smtClean="0"/>
                <a:t>Temporary</a:t>
              </a:r>
              <a:r>
                <a:rPr lang="es-CO" sz="1400" dirty="0" smtClean="0"/>
                <a:t>=no registra.</a:t>
              </a:r>
              <a:endParaRPr lang="es-CO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9051043" y="310283"/>
              <a:ext cx="12385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Temporary=1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149034" y="4656824"/>
              <a:ext cx="12385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Temporary=0</a:t>
              </a:r>
              <a:endParaRPr lang="en-US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247917" y="6184260"/>
              <a:ext cx="5485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400" dirty="0" smtClean="0">
                  <a:solidFill>
                    <a:srgbClr val="FF0000"/>
                  </a:solidFill>
                </a:rPr>
                <a:t>Cana</a:t>
              </a:r>
              <a:endParaRPr lang="en-US" sz="2400" dirty="0" err="1" smtClean="0">
                <a:solidFill>
                  <a:srgbClr val="FF0000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104904" y="1860664"/>
              <a:ext cx="6949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400" dirty="0" smtClean="0">
                  <a:solidFill>
                    <a:srgbClr val="FF0000"/>
                  </a:solidFill>
                </a:rPr>
                <a:t>Tabaco</a:t>
              </a:r>
              <a:endParaRPr lang="es-CO" sz="1400" dirty="0" smtClean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9051538" y="3973741"/>
              <a:ext cx="5020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400" dirty="0" err="1" smtClean="0">
                  <a:solidFill>
                    <a:srgbClr val="FF0000"/>
                  </a:solidFill>
                </a:rPr>
                <a:t>NaN</a:t>
              </a:r>
              <a:endParaRPr lang="es-CO" sz="1400" dirty="0" smtClean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8600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55600" y="0"/>
            <a:ext cx="11115838" cy="6799106"/>
            <a:chOff x="355600" y="0"/>
            <a:chExt cx="11115838" cy="6799106"/>
          </a:xfrm>
        </p:grpSpPr>
        <p:grpSp>
          <p:nvGrpSpPr>
            <p:cNvPr id="32" name="Group 31"/>
            <p:cNvGrpSpPr/>
            <p:nvPr/>
          </p:nvGrpSpPr>
          <p:grpSpPr>
            <a:xfrm>
              <a:off x="355600" y="0"/>
              <a:ext cx="11115838" cy="6799106"/>
              <a:chOff x="355600" y="0"/>
              <a:chExt cx="11115838" cy="6799106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58" t="5488" r="5428" b="6331"/>
              <a:stretch/>
            </p:blipFill>
            <p:spPr>
              <a:xfrm>
                <a:off x="390866" y="44329"/>
                <a:ext cx="10542146" cy="2150231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1058677" y="1712337"/>
                <a:ext cx="58266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1400" dirty="0" smtClean="0">
                    <a:solidFill>
                      <a:srgbClr val="FF0000"/>
                    </a:solidFill>
                  </a:rPr>
                  <a:t>Pasto</a:t>
                </a:r>
                <a:endParaRPr lang="en-US" sz="2400" dirty="0" err="1" smtClean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3959142" y="1712336"/>
                <a:ext cx="59018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1400" dirty="0" err="1" smtClean="0">
                    <a:solidFill>
                      <a:srgbClr val="FF0000"/>
                    </a:solidFill>
                  </a:rPr>
                  <a:t>Gineo</a:t>
                </a:r>
                <a:endParaRPr lang="es-CO" sz="1400" dirty="0" smtClean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811330" y="188596"/>
                <a:ext cx="118079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Temporary=0</a:t>
                </a:r>
                <a:endParaRPr lang="en-US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958935" y="151081"/>
                <a:ext cx="118079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Temporary=0</a:t>
                </a:r>
                <a:endParaRPr lang="en-US" dirty="0"/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355600" y="2269069"/>
                <a:ext cx="10577412" cy="2160691"/>
                <a:chOff x="661848" y="2433131"/>
                <a:chExt cx="11058202" cy="2160691"/>
              </a:xfrm>
            </p:grpSpPr>
            <p:pic>
              <p:nvPicPr>
                <p:cNvPr id="6" name="Picture 5"/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194" t="4536" r="5564" b="6853"/>
                <a:stretch/>
              </p:blipFill>
              <p:spPr>
                <a:xfrm>
                  <a:off x="661848" y="2433131"/>
                  <a:ext cx="11058202" cy="2160691"/>
                </a:xfrm>
                <a:prstGeom prst="rect">
                  <a:avLst/>
                </a:prstGeom>
              </p:spPr>
            </p:pic>
            <p:sp>
              <p:nvSpPr>
                <p:cNvPr id="12" name="TextBox 11"/>
                <p:cNvSpPr txBox="1"/>
                <p:nvPr/>
              </p:nvSpPr>
              <p:spPr>
                <a:xfrm>
                  <a:off x="1689748" y="4189780"/>
                  <a:ext cx="54318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CO" sz="1400" dirty="0" smtClean="0">
                      <a:solidFill>
                        <a:srgbClr val="FF0000"/>
                      </a:solidFill>
                    </a:rPr>
                    <a:t>Yuca</a:t>
                  </a:r>
                  <a:endParaRPr lang="en-US" sz="2400" dirty="0" smtClean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4948505" y="4148120"/>
                  <a:ext cx="609144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CO" sz="1400" dirty="0" smtClean="0">
                      <a:solidFill>
                        <a:srgbClr val="FF0000"/>
                      </a:solidFill>
                    </a:rPr>
                    <a:t>Pasto</a:t>
                  </a:r>
                  <a:endParaRPr lang="es-CO" sz="1400" dirty="0" smtClean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>
                  <a:off x="1451901" y="2602245"/>
                  <a:ext cx="123859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smtClean="0"/>
                    <a:t>Temporary=1</a:t>
                  </a:r>
                  <a:endParaRPr lang="en-US" dirty="0"/>
                </a:p>
              </p:txBody>
            </p:sp>
            <p:sp>
              <p:nvSpPr>
                <p:cNvPr id="17" name="TextBox 16"/>
                <p:cNvSpPr txBox="1"/>
                <p:nvPr/>
              </p:nvSpPr>
              <p:spPr>
                <a:xfrm>
                  <a:off x="4527002" y="2519379"/>
                  <a:ext cx="123859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smtClean="0"/>
                    <a:t>Temporary=0</a:t>
                  </a:r>
                  <a:endParaRPr lang="en-US" dirty="0"/>
                </a:p>
              </p:txBody>
            </p:sp>
          </p:grpSp>
          <p:grpSp>
            <p:nvGrpSpPr>
              <p:cNvPr id="30" name="Group 29"/>
              <p:cNvGrpSpPr/>
              <p:nvPr/>
            </p:nvGrpSpPr>
            <p:grpSpPr>
              <a:xfrm>
                <a:off x="390866" y="4500915"/>
                <a:ext cx="10586287" cy="2298191"/>
                <a:chOff x="640077" y="4409446"/>
                <a:chExt cx="11101745" cy="2319379"/>
              </a:xfrm>
            </p:grpSpPr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500" t="4842" r="5285" b="38"/>
                <a:stretch/>
              </p:blipFill>
              <p:spPr>
                <a:xfrm>
                  <a:off x="640077" y="4409446"/>
                  <a:ext cx="11101745" cy="2319379"/>
                </a:xfrm>
                <a:prstGeom prst="rect">
                  <a:avLst/>
                </a:prstGeom>
              </p:spPr>
            </p:pic>
            <p:sp>
              <p:nvSpPr>
                <p:cNvPr id="8" name="TextBox 7"/>
                <p:cNvSpPr txBox="1"/>
                <p:nvPr/>
              </p:nvSpPr>
              <p:spPr>
                <a:xfrm>
                  <a:off x="1480456" y="6148219"/>
                  <a:ext cx="765216" cy="31061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CO" sz="1400" dirty="0" smtClean="0">
                      <a:solidFill>
                        <a:srgbClr val="FF0000"/>
                      </a:solidFill>
                    </a:rPr>
                    <a:t>Cebolla</a:t>
                  </a:r>
                  <a:endParaRPr lang="en-US" sz="2400" dirty="0" err="1" smtClean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4434900" y="6117442"/>
                  <a:ext cx="1299235" cy="31061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s-CO" sz="1400" dirty="0" smtClean="0">
                      <a:solidFill>
                        <a:srgbClr val="FF0000"/>
                      </a:solidFill>
                    </a:rPr>
                    <a:t>Habichuela</a:t>
                  </a:r>
                  <a:endParaRPr lang="en-US" sz="2400" dirty="0" err="1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1451901" y="4492311"/>
                  <a:ext cx="123859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smtClean="0"/>
                    <a:t>Temporary=1</a:t>
                  </a:r>
                  <a:endParaRPr lang="en-US" dirty="0"/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4495539" y="4605651"/>
                  <a:ext cx="123859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smtClean="0"/>
                    <a:t>Temporary=1</a:t>
                  </a:r>
                  <a:endParaRPr lang="en-US" dirty="0"/>
                </a:p>
              </p:txBody>
            </p:sp>
          </p:grpSp>
          <p:sp>
            <p:nvSpPr>
              <p:cNvPr id="20" name="Rectangle 19"/>
              <p:cNvSpPr/>
              <p:nvPr/>
            </p:nvSpPr>
            <p:spPr>
              <a:xfrm>
                <a:off x="355600" y="0"/>
                <a:ext cx="11115838" cy="6799106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Connector 20"/>
              <p:cNvCxnSpPr/>
              <p:nvPr/>
            </p:nvCxnSpPr>
            <p:spPr>
              <a:xfrm>
                <a:off x="10977153" y="0"/>
                <a:ext cx="0" cy="679910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2" name="TextBox 21"/>
              <p:cNvSpPr txBox="1"/>
              <p:nvPr/>
            </p:nvSpPr>
            <p:spPr>
              <a:xfrm>
                <a:off x="11065437" y="965070"/>
                <a:ext cx="3177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A</a:t>
                </a:r>
                <a:endParaRPr lang="en-US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1069445" y="3190693"/>
                <a:ext cx="3097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1071047" y="5461643"/>
                <a:ext cx="3080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C</a:t>
                </a:r>
                <a:endParaRPr lang="en-US" dirty="0"/>
              </a:p>
            </p:txBody>
          </p:sp>
          <p:cxnSp>
            <p:nvCxnSpPr>
              <p:cNvPr id="25" name="Straight Connector 24"/>
              <p:cNvCxnSpPr/>
              <p:nvPr/>
            </p:nvCxnSpPr>
            <p:spPr>
              <a:xfrm>
                <a:off x="355600" y="2276683"/>
                <a:ext cx="11115838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355600" y="4474035"/>
                <a:ext cx="11115838" cy="1947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7" name="TextBox 26"/>
            <p:cNvSpPr txBox="1"/>
            <p:nvPr/>
          </p:nvSpPr>
          <p:spPr>
            <a:xfrm>
              <a:off x="9097189" y="2305246"/>
              <a:ext cx="12385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Temporary=0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104017" y="156551"/>
              <a:ext cx="19614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Temporary</a:t>
              </a:r>
              <a:r>
                <a:rPr lang="en-US" sz="1400" dirty="0" smtClean="0"/>
                <a:t>= no </a:t>
              </a:r>
              <a:r>
                <a:rPr lang="en-US" sz="1400" dirty="0" err="1" smtClean="0"/>
                <a:t>registra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097188" y="4537787"/>
              <a:ext cx="183582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Temporary=no </a:t>
              </a:r>
              <a:r>
                <a:rPr lang="en-US" sz="1400" dirty="0" err="1" smtClean="0"/>
                <a:t>registra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442046" y="3964102"/>
              <a:ext cx="6729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400" dirty="0" smtClean="0">
                  <a:solidFill>
                    <a:srgbClr val="FF0000"/>
                  </a:solidFill>
                </a:rPr>
                <a:t>Cereza</a:t>
              </a:r>
              <a:endParaRPr lang="es-CO" sz="1400" dirty="0" smtClean="0">
                <a:solidFill>
                  <a:srgbClr val="FF0000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421392" y="1744975"/>
              <a:ext cx="5020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400" dirty="0" err="1" smtClean="0">
                  <a:solidFill>
                    <a:srgbClr val="FF0000"/>
                  </a:solidFill>
                </a:rPr>
                <a:t>NaN</a:t>
              </a:r>
              <a:endParaRPr lang="es-CO" sz="1400" dirty="0" smtClean="0">
                <a:solidFill>
                  <a:srgbClr val="FF0000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9421391" y="6220962"/>
              <a:ext cx="5020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400" dirty="0" err="1" smtClean="0">
                  <a:solidFill>
                    <a:srgbClr val="FF0000"/>
                  </a:solidFill>
                </a:rPr>
                <a:t>NaN</a:t>
              </a:r>
              <a:endParaRPr lang="es-CO" sz="1400" dirty="0" smtClean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8058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230909" y="325582"/>
            <a:ext cx="11684144" cy="6227763"/>
            <a:chOff x="230909" y="325582"/>
            <a:chExt cx="11684144" cy="6227763"/>
          </a:xfrm>
        </p:grpSpPr>
        <p:sp>
          <p:nvSpPr>
            <p:cNvPr id="13" name="TextBox 12"/>
            <p:cNvSpPr txBox="1"/>
            <p:nvPr/>
          </p:nvSpPr>
          <p:spPr>
            <a:xfrm>
              <a:off x="319728" y="1120232"/>
              <a:ext cx="461665" cy="1388201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s-CO" dirty="0" smtClean="0"/>
                <a:t>Mann Kendall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40387" y="4639180"/>
              <a:ext cx="461665" cy="605294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s-CO" dirty="0" smtClean="0"/>
                <a:t>CCDC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71129" y="338391"/>
              <a:ext cx="12971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2011 - 2014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648037" y="338391"/>
              <a:ext cx="12971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2014 - 2019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424945" y="325582"/>
              <a:ext cx="12971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2011 - 2019</a:t>
              </a:r>
              <a:endParaRPr lang="en-US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0918" y="855505"/>
              <a:ext cx="3476625" cy="2505075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9968" y="3713102"/>
              <a:ext cx="3457575" cy="2457450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954970" y="331233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42%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176229" y="3312462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56%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176229" y="6138751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71%</a:t>
              </a:r>
              <a:endParaRPr 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018993" y="6136446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6</a:t>
              </a:r>
              <a:r>
                <a:rPr lang="en-US" dirty="0" smtClean="0"/>
                <a:t>1%</a:t>
              </a:r>
              <a:endParaRPr lang="en-US" dirty="0"/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05925" y="855505"/>
              <a:ext cx="3400425" cy="2505075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15451" y="3721284"/>
              <a:ext cx="3390900" cy="2476500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9733711" y="331233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51%</a:t>
              </a:r>
              <a:endParaRPr 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9733711" y="6135419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6</a:t>
              </a:r>
              <a:r>
                <a:rPr lang="en-US" dirty="0" smtClean="0"/>
                <a:t>1%</a:t>
              </a:r>
              <a:endParaRPr lang="en-US" dirty="0"/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44732" y="858591"/>
              <a:ext cx="3400425" cy="2543175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54258" y="3721284"/>
              <a:ext cx="3409950" cy="2476500"/>
            </a:xfrm>
            <a:prstGeom prst="rect">
              <a:avLst/>
            </a:prstGeom>
          </p:spPr>
        </p:pic>
        <p:sp>
          <p:nvSpPr>
            <p:cNvPr id="41" name="Rectangle 40"/>
            <p:cNvSpPr/>
            <p:nvPr/>
          </p:nvSpPr>
          <p:spPr>
            <a:xfrm>
              <a:off x="230909" y="338391"/>
              <a:ext cx="11674764" cy="616636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/>
            <p:cNvCxnSpPr/>
            <p:nvPr/>
          </p:nvCxnSpPr>
          <p:spPr>
            <a:xfrm flipH="1">
              <a:off x="230909" y="3681671"/>
              <a:ext cx="11674764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772157" y="338391"/>
              <a:ext cx="0" cy="616636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4425139" y="338391"/>
              <a:ext cx="0" cy="616636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8115066" y="338391"/>
              <a:ext cx="0" cy="616636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4092372" y="3312339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805340" y="3345548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1605101" y="3347471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092372" y="6184013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7811284" y="6166602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1624589" y="6159716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1605101" y="3370584"/>
              <a:ext cx="300572" cy="310965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7819310" y="3373389"/>
              <a:ext cx="300572" cy="310965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123486" y="3377840"/>
              <a:ext cx="300572" cy="310965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123486" y="6193249"/>
              <a:ext cx="300572" cy="310965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814330" y="6191787"/>
              <a:ext cx="300572" cy="310965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11605101" y="6191787"/>
              <a:ext cx="300572" cy="310965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20111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136</Words>
  <Application>Microsoft Office PowerPoint</Application>
  <PresentationFormat>Widescreen</PresentationFormat>
  <Paragraphs>69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Montenegro, Frank David (Alliance Bioversity-CIAT)</dc:creator>
  <cp:lastModifiedBy>Montenegro, Frank David (Alliance Bioversity-CIAT)</cp:lastModifiedBy>
  <cp:revision>34</cp:revision>
  <dcterms:created xsi:type="dcterms:W3CDTF">2020-11-11T21:50:45Z</dcterms:created>
  <dcterms:modified xsi:type="dcterms:W3CDTF">2020-12-23T03:21:10Z</dcterms:modified>
</cp:coreProperties>
</file>

<file path=docProps/thumbnail.jpeg>
</file>